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embeddedFontLst>
    <p:embeddedFont>
      <p:font typeface="Rubik SemiBold" pitchFamily="2" charset="-79"/>
      <p:regular r:id="rId15"/>
      <p:bold r:id="rId16"/>
      <p:italic r:id="rId17"/>
      <p:boldItalic r:id="rId18"/>
    </p:embeddedFont>
    <p:embeddedFont>
      <p:font typeface="Rubik" pitchFamily="2" charset="-79"/>
      <p:regular r:id="rId19"/>
      <p:bold r:id="rId20"/>
      <p:italic r:id="rId21"/>
      <p:boldItalic r:id="rId22"/>
    </p:embeddedFont>
    <p:embeddedFont>
      <p:font typeface="Calibri" panose="020F0502020204030204" pitchFamily="34" charset="0"/>
      <p:regular r:id="rId23"/>
      <p:bold r:id="rId24"/>
      <p:italic r:id="rId25"/>
      <p:boldItalic r:id="rId26"/>
    </p:embeddedFont>
    <p:embeddedFont>
      <p:font typeface="Rubik Medium" pitchFamily="2" charset="-79"/>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zNOu3fWOalCjMsw/CTnZG7z0rp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 name="Google Shape;26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5" name="Google Shape;28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0" name="Google Shape;11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2" name="Google Shape;14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3" name="Google Shape;14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2" name="Google Shape;18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3" name="Google Shape;203;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6" name="Google Shape;246;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5"/>
        <p:cNvGrpSpPr/>
        <p:nvPr/>
      </p:nvGrpSpPr>
      <p:grpSpPr>
        <a:xfrm>
          <a:off x="0" y="0"/>
          <a:ext cx="0" cy="0"/>
          <a:chOff x="0" y="0"/>
          <a:chExt cx="0" cy="0"/>
        </a:xfrm>
      </p:grpSpPr>
      <p:sp>
        <p:nvSpPr>
          <p:cNvPr id="16" name="Google Shape;16;p1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72"/>
        <p:cNvGrpSpPr/>
        <p:nvPr/>
      </p:nvGrpSpPr>
      <p:grpSpPr>
        <a:xfrm>
          <a:off x="0" y="0"/>
          <a:ext cx="0" cy="0"/>
          <a:chOff x="0" y="0"/>
          <a:chExt cx="0" cy="0"/>
        </a:xfrm>
      </p:grpSpPr>
      <p:sp>
        <p:nvSpPr>
          <p:cNvPr id="73" name="Google Shape;73;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8"/>
        <p:cNvGrpSpPr/>
        <p:nvPr/>
      </p:nvGrpSpPr>
      <p:grpSpPr>
        <a:xfrm>
          <a:off x="0" y="0"/>
          <a:ext cx="0" cy="0"/>
          <a:chOff x="0" y="0"/>
          <a:chExt cx="0" cy="0"/>
        </a:xfrm>
      </p:grpSpPr>
      <p:sp>
        <p:nvSpPr>
          <p:cNvPr id="79" name="Google Shape;79;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21"/>
        <p:cNvGrpSpPr/>
        <p:nvPr/>
      </p:nvGrpSpPr>
      <p:grpSpPr>
        <a:xfrm>
          <a:off x="0" y="0"/>
          <a:ext cx="0" cy="0"/>
          <a:chOff x="0" y="0"/>
          <a:chExt cx="0" cy="0"/>
        </a:xfrm>
      </p:grpSpPr>
      <p:sp>
        <p:nvSpPr>
          <p:cNvPr id="22" name="Google Shape;22;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8"/>
        <p:cNvGrpSpPr/>
        <p:nvPr/>
      </p:nvGrpSpPr>
      <p:grpSpPr>
        <a:xfrm>
          <a:off x="0" y="0"/>
          <a:ext cx="0" cy="0"/>
          <a:chOff x="0" y="0"/>
          <a:chExt cx="0" cy="0"/>
        </a:xfrm>
      </p:grpSpPr>
      <p:sp>
        <p:nvSpPr>
          <p:cNvPr id="29" name="Google Shape;2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34"/>
        <p:cNvGrpSpPr/>
        <p:nvPr/>
      </p:nvGrpSpPr>
      <p:grpSpPr>
        <a:xfrm>
          <a:off x="0" y="0"/>
          <a:ext cx="0" cy="0"/>
          <a:chOff x="0" y="0"/>
          <a:chExt cx="0" cy="0"/>
        </a:xfrm>
      </p:grpSpPr>
      <p:sp>
        <p:nvSpPr>
          <p:cNvPr id="35" name="Google Shape;35;p1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0"/>
        <p:cNvGrpSpPr/>
        <p:nvPr/>
      </p:nvGrpSpPr>
      <p:grpSpPr>
        <a:xfrm>
          <a:off x="0" y="0"/>
          <a:ext cx="0" cy="0"/>
          <a:chOff x="0" y="0"/>
          <a:chExt cx="0" cy="0"/>
        </a:xfrm>
      </p:grpSpPr>
      <p:sp>
        <p:nvSpPr>
          <p:cNvPr id="41" name="Google Shape;41;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49"/>
        <p:cNvGrpSpPr/>
        <p:nvPr/>
      </p:nvGrpSpPr>
      <p:grpSpPr>
        <a:xfrm>
          <a:off x="0" y="0"/>
          <a:ext cx="0" cy="0"/>
          <a:chOff x="0" y="0"/>
          <a:chExt cx="0" cy="0"/>
        </a:xfrm>
      </p:grpSpPr>
      <p:sp>
        <p:nvSpPr>
          <p:cNvPr id="50" name="Google Shape;5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4"/>
        <p:cNvGrpSpPr/>
        <p:nvPr/>
      </p:nvGrpSpPr>
      <p:grpSpPr>
        <a:xfrm>
          <a:off x="0" y="0"/>
          <a:ext cx="0" cy="0"/>
          <a:chOff x="0" y="0"/>
          <a:chExt cx="0" cy="0"/>
        </a:xfrm>
      </p:grpSpPr>
      <p:sp>
        <p:nvSpPr>
          <p:cNvPr id="55" name="Google Shape;55;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8"/>
        <p:cNvGrpSpPr/>
        <p:nvPr/>
      </p:nvGrpSpPr>
      <p:grpSpPr>
        <a:xfrm>
          <a:off x="0" y="0"/>
          <a:ext cx="0" cy="0"/>
          <a:chOff x="0" y="0"/>
          <a:chExt cx="0" cy="0"/>
        </a:xfrm>
      </p:grpSpPr>
      <p:sp>
        <p:nvSpPr>
          <p:cNvPr id="59" name="Google Shape;59;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2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5"/>
        <p:cNvGrpSpPr/>
        <p:nvPr/>
      </p:nvGrpSpPr>
      <p:grpSpPr>
        <a:xfrm>
          <a:off x="0" y="0"/>
          <a:ext cx="0" cy="0"/>
          <a:chOff x="0" y="0"/>
          <a:chExt cx="0" cy="0"/>
        </a:xfrm>
      </p:grpSpPr>
      <p:sp>
        <p:nvSpPr>
          <p:cNvPr id="66" name="Google Shape;66;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2"/>
          <p:cNvSpPr>
            <a:spLocks noGrp="1"/>
          </p:cNvSpPr>
          <p:nvPr>
            <p:ph type="pic" idx="2"/>
          </p:nvPr>
        </p:nvSpPr>
        <p:spPr>
          <a:xfrm>
            <a:off x="5183188" y="987425"/>
            <a:ext cx="6172200" cy="4873625"/>
          </a:xfrm>
          <a:prstGeom prst="rect">
            <a:avLst/>
          </a:prstGeom>
          <a:noFill/>
          <a:ln>
            <a:noFill/>
          </a:ln>
        </p:spPr>
      </p:sp>
      <p:sp>
        <p:nvSpPr>
          <p:cNvPr id="68" name="Google Shape;68;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Google Shape;88;p1"/>
          <p:cNvSpPr txBox="1">
            <a:spLocks noGrp="1"/>
          </p:cNvSpPr>
          <p:nvPr>
            <p:ph type="ctrTitle"/>
          </p:nvPr>
        </p:nvSpPr>
        <p:spPr>
          <a:xfrm>
            <a:off x="865322" y="2669034"/>
            <a:ext cx="5853194" cy="1814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Font typeface="Rubik SemiBold"/>
              <a:buNone/>
            </a:pPr>
            <a:r>
              <a:rPr lang="en" sz="4800" b="1" cap="none">
                <a:solidFill>
                  <a:schemeClr val="lt1"/>
                </a:solidFill>
                <a:latin typeface="Rubik SemiBold"/>
                <a:ea typeface="Rubik SemiBold"/>
                <a:cs typeface="Rubik SemiBold"/>
                <a:sym typeface="Rubik SemiBold"/>
              </a:rPr>
              <a:t>НАЗВАНИЕ ПРЕЗЕНТАЦИИ</a:t>
            </a:r>
            <a:endParaRPr/>
          </a:p>
        </p:txBody>
      </p:sp>
      <p:grpSp>
        <p:nvGrpSpPr>
          <p:cNvPr id="89" name="Google Shape;89;p1"/>
          <p:cNvGrpSpPr/>
          <p:nvPr/>
        </p:nvGrpSpPr>
        <p:grpSpPr>
          <a:xfrm>
            <a:off x="400796" y="471241"/>
            <a:ext cx="8568852" cy="562168"/>
            <a:chOff x="3869" y="25509"/>
            <a:chExt cx="8568852" cy="562168"/>
          </a:xfrm>
        </p:grpSpPr>
        <p:sp>
          <p:nvSpPr>
            <p:cNvPr id="90" name="Google Shape;90;p1"/>
            <p:cNvSpPr/>
            <p:nvPr/>
          </p:nvSpPr>
          <p:spPr>
            <a:xfrm>
              <a:off x="3869" y="60543"/>
              <a:ext cx="1341962"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
            <p:cNvSpPr txBox="1"/>
            <p:nvPr/>
          </p:nvSpPr>
          <p:spPr>
            <a:xfrm>
              <a:off x="18282" y="74956"/>
              <a:ext cx="1313136"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Rubik"/>
                <a:buNone/>
              </a:pPr>
              <a:r>
                <a:rPr lang="en" sz="1900" b="0" i="0" u="none" strike="noStrike" cap="none">
                  <a:solidFill>
                    <a:schemeClr val="lt1"/>
                  </a:solidFill>
                  <a:latin typeface="Rubik"/>
                  <a:ea typeface="Rubik"/>
                  <a:cs typeface="Rubik"/>
                  <a:sym typeface="Rubik"/>
                </a:rPr>
                <a:t>Автор</a:t>
              </a:r>
              <a:endParaRPr sz="1400" b="0" i="0" u="none" strike="noStrike" cap="none">
                <a:solidFill>
                  <a:srgbClr val="000000"/>
                </a:solidFill>
                <a:latin typeface="Arial"/>
                <a:ea typeface="Arial"/>
                <a:cs typeface="Arial"/>
                <a:sym typeface="Arial"/>
              </a:endParaRPr>
            </a:p>
          </p:txBody>
        </p:sp>
        <p:sp>
          <p:nvSpPr>
            <p:cNvPr id="92" name="Google Shape;92;p1"/>
            <p:cNvSpPr/>
            <p:nvPr/>
          </p:nvSpPr>
          <p:spPr>
            <a:xfrm flipH="1">
              <a:off x="1599910" y="184733"/>
              <a:ext cx="21691" cy="243720"/>
            </a:xfrm>
            <a:prstGeom prst="rect">
              <a:avLst/>
            </a:prstGeom>
            <a:solidFill>
              <a:srgbClr val="FF064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
            <p:cNvSpPr txBox="1"/>
            <p:nvPr/>
          </p:nvSpPr>
          <p:spPr>
            <a:xfrm>
              <a:off x="1606417" y="233477"/>
              <a:ext cx="15184"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94" name="Google Shape;94;p1"/>
            <p:cNvSpPr/>
            <p:nvPr/>
          </p:nvSpPr>
          <p:spPr>
            <a:xfrm>
              <a:off x="1860247" y="60543"/>
              <a:ext cx="1334858"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
            <p:cNvSpPr txBox="1"/>
            <p:nvPr/>
          </p:nvSpPr>
          <p:spPr>
            <a:xfrm>
              <a:off x="1874660" y="74956"/>
              <a:ext cx="1306032"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Rubik"/>
                <a:buNone/>
              </a:pPr>
              <a:r>
                <a:rPr lang="en" sz="1900" b="0" i="0" u="none" strike="noStrike" cap="none">
                  <a:solidFill>
                    <a:schemeClr val="lt1"/>
                  </a:solidFill>
                  <a:latin typeface="Rubik"/>
                  <a:ea typeface="Rubik"/>
                  <a:cs typeface="Rubik"/>
                  <a:sym typeface="Rubik"/>
                </a:rPr>
                <a:t>Дата</a:t>
              </a:r>
              <a:endParaRPr sz="1900" b="0" i="0" u="none" strike="noStrike" cap="none">
                <a:solidFill>
                  <a:schemeClr val="lt1"/>
                </a:solidFill>
                <a:latin typeface="Rubik"/>
                <a:ea typeface="Rubik"/>
                <a:cs typeface="Rubik"/>
                <a:sym typeface="Rubik"/>
              </a:endParaRPr>
            </a:p>
          </p:txBody>
        </p:sp>
        <p:sp>
          <p:nvSpPr>
            <p:cNvPr id="96" name="Google Shape;96;p1"/>
            <p:cNvSpPr/>
            <p:nvPr/>
          </p:nvSpPr>
          <p:spPr>
            <a:xfrm>
              <a:off x="3423240" y="184733"/>
              <a:ext cx="21498" cy="243720"/>
            </a:xfrm>
            <a:prstGeom prst="rect">
              <a:avLst/>
            </a:prstGeom>
            <a:solidFill>
              <a:srgbClr val="FF064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
            <p:cNvSpPr txBox="1"/>
            <p:nvPr/>
          </p:nvSpPr>
          <p:spPr>
            <a:xfrm>
              <a:off x="3423240" y="233477"/>
              <a:ext cx="1504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98" name="Google Shape;98;p1"/>
            <p:cNvSpPr/>
            <p:nvPr/>
          </p:nvSpPr>
          <p:spPr>
            <a:xfrm>
              <a:off x="3658957" y="25509"/>
              <a:ext cx="1325503" cy="562168"/>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
            <p:cNvSpPr txBox="1"/>
            <p:nvPr/>
          </p:nvSpPr>
          <p:spPr>
            <a:xfrm>
              <a:off x="3675422" y="41974"/>
              <a:ext cx="1292573" cy="529238"/>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Rubik"/>
                <a:buNone/>
              </a:pPr>
              <a:r>
                <a:rPr lang="en" sz="1900" b="0" i="0" u="none" strike="noStrike" cap="none">
                  <a:solidFill>
                    <a:schemeClr val="lt1"/>
                  </a:solidFill>
                  <a:latin typeface="Rubik"/>
                  <a:ea typeface="Rubik"/>
                  <a:cs typeface="Rubik"/>
                  <a:sym typeface="Rubik"/>
                </a:rPr>
                <a:t>Место</a:t>
              </a:r>
              <a:endParaRPr sz="1400" b="0" i="0" u="none" strike="noStrike" cap="none">
                <a:solidFill>
                  <a:srgbClr val="000000"/>
                </a:solidFill>
                <a:latin typeface="Arial"/>
                <a:ea typeface="Arial"/>
                <a:cs typeface="Arial"/>
                <a:sym typeface="Arial"/>
              </a:endParaRPr>
            </a:p>
          </p:txBody>
        </p:sp>
        <p:sp>
          <p:nvSpPr>
            <p:cNvPr id="100" name="Google Shape;100;p1"/>
            <p:cNvSpPr/>
            <p:nvPr/>
          </p:nvSpPr>
          <p:spPr>
            <a:xfrm>
              <a:off x="5225565" y="184733"/>
              <a:ext cx="21599" cy="243720"/>
            </a:xfrm>
            <a:prstGeom prst="rect">
              <a:avLst/>
            </a:prstGeom>
            <a:solidFill>
              <a:srgbClr val="FF064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
            <p:cNvSpPr txBox="1"/>
            <p:nvPr/>
          </p:nvSpPr>
          <p:spPr>
            <a:xfrm>
              <a:off x="5225565" y="233477"/>
              <a:ext cx="1511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02" name="Google Shape;102;p1"/>
            <p:cNvSpPr/>
            <p:nvPr/>
          </p:nvSpPr>
          <p:spPr>
            <a:xfrm>
              <a:off x="5473594" y="60543"/>
              <a:ext cx="1313996"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1"/>
            <p:cNvSpPr txBox="1"/>
            <p:nvPr/>
          </p:nvSpPr>
          <p:spPr>
            <a:xfrm>
              <a:off x="5488007" y="74956"/>
              <a:ext cx="1285170"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Rubik"/>
                <a:buNone/>
              </a:pPr>
              <a:r>
                <a:rPr lang="en" sz="1900" b="0" i="0" u="none" strike="noStrike" cap="none">
                  <a:solidFill>
                    <a:schemeClr val="lt1"/>
                  </a:solidFill>
                  <a:latin typeface="Rubik"/>
                  <a:ea typeface="Rubik"/>
                  <a:cs typeface="Rubik"/>
                  <a:sym typeface="Rubik"/>
                </a:rPr>
                <a:t>Событие</a:t>
              </a:r>
              <a:endParaRPr sz="1400" b="0" i="0" u="none" strike="noStrike" cap="none">
                <a:solidFill>
                  <a:srgbClr val="000000"/>
                </a:solidFill>
                <a:latin typeface="Arial"/>
                <a:ea typeface="Arial"/>
                <a:cs typeface="Arial"/>
                <a:sym typeface="Arial"/>
              </a:endParaRPr>
            </a:p>
          </p:txBody>
        </p:sp>
        <p:sp>
          <p:nvSpPr>
            <p:cNvPr id="104" name="Google Shape;104;p1"/>
            <p:cNvSpPr/>
            <p:nvPr/>
          </p:nvSpPr>
          <p:spPr>
            <a:xfrm>
              <a:off x="7028695" y="184733"/>
              <a:ext cx="21599" cy="243720"/>
            </a:xfrm>
            <a:prstGeom prst="rect">
              <a:avLst/>
            </a:prstGeom>
            <a:solidFill>
              <a:srgbClr val="FF064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1"/>
            <p:cNvSpPr txBox="1"/>
            <p:nvPr/>
          </p:nvSpPr>
          <p:spPr>
            <a:xfrm>
              <a:off x="7028695" y="233477"/>
              <a:ext cx="1511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06" name="Google Shape;106;p1"/>
            <p:cNvSpPr/>
            <p:nvPr/>
          </p:nvSpPr>
          <p:spPr>
            <a:xfrm>
              <a:off x="7276725" y="55470"/>
              <a:ext cx="1295996" cy="502247"/>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
            <p:cNvSpPr txBox="1"/>
            <p:nvPr/>
          </p:nvSpPr>
          <p:spPr>
            <a:xfrm>
              <a:off x="7291435" y="70180"/>
              <a:ext cx="1266576" cy="472827"/>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lt1"/>
                </a:buClr>
                <a:buSzPts val="1900"/>
                <a:buFont typeface="Rubik"/>
                <a:buNone/>
              </a:pPr>
              <a:r>
                <a:rPr lang="en" sz="1900" b="0" i="0" u="none" strike="noStrike" cap="none">
                  <a:solidFill>
                    <a:schemeClr val="lt1"/>
                  </a:solidFill>
                  <a:latin typeface="Rubik"/>
                  <a:ea typeface="Rubik"/>
                  <a:cs typeface="Rubik"/>
                  <a:sym typeface="Rubik"/>
                </a:rPr>
                <a:t>Тема</a:t>
              </a: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7"/>
        <p:cNvGrpSpPr/>
        <p:nvPr/>
      </p:nvGrpSpPr>
      <p:grpSpPr>
        <a:xfrm>
          <a:off x="0" y="0"/>
          <a:ext cx="0" cy="0"/>
          <a:chOff x="0" y="0"/>
          <a:chExt cx="0" cy="0"/>
        </a:xfrm>
      </p:grpSpPr>
      <p:sp>
        <p:nvSpPr>
          <p:cNvPr id="268" name="Google Shape;268;p10"/>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269" name="Google Shape;269;p10"/>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270" name="Google Shape;270;p10"/>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271" name="Google Shape;271;p10"/>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grpSp>
        <p:nvGrpSpPr>
          <p:cNvPr id="272" name="Google Shape;272;p10"/>
          <p:cNvGrpSpPr/>
          <p:nvPr/>
        </p:nvGrpSpPr>
        <p:grpSpPr>
          <a:xfrm>
            <a:off x="9388221" y="228568"/>
            <a:ext cx="2249462" cy="396000"/>
            <a:chOff x="9388221" y="228568"/>
            <a:chExt cx="2249462" cy="396000"/>
          </a:xfrm>
        </p:grpSpPr>
        <p:sp>
          <p:nvSpPr>
            <p:cNvPr id="273" name="Google Shape;273;p10"/>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274" name="Google Shape;274;p10"/>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275" name="Google Shape;275;p10"/>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276" name="Google Shape;276;p10"/>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277" name="Google Shape;277;p10"/>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278" name="Google Shape;278;p10"/>
          <p:cNvPicPr preferRelativeResize="0"/>
          <p:nvPr/>
        </p:nvPicPr>
        <p:blipFill rotWithShape="1">
          <a:blip r:embed="rId6">
            <a:alphaModFix/>
          </a:blip>
          <a:srcRect/>
          <a:stretch/>
        </p:blipFill>
        <p:spPr>
          <a:xfrm>
            <a:off x="554325" y="2566675"/>
            <a:ext cx="5272875" cy="3515250"/>
          </a:xfrm>
          <a:prstGeom prst="rect">
            <a:avLst/>
          </a:prstGeom>
          <a:noFill/>
          <a:ln>
            <a:noFill/>
          </a:ln>
        </p:spPr>
      </p:pic>
      <p:pic>
        <p:nvPicPr>
          <p:cNvPr id="279" name="Google Shape;279;p10"/>
          <p:cNvPicPr preferRelativeResize="0"/>
          <p:nvPr/>
        </p:nvPicPr>
        <p:blipFill rotWithShape="1">
          <a:blip r:embed="rId6">
            <a:alphaModFix/>
          </a:blip>
          <a:srcRect/>
          <a:stretch/>
        </p:blipFill>
        <p:spPr>
          <a:xfrm>
            <a:off x="6364791" y="2566675"/>
            <a:ext cx="5272875" cy="3515250"/>
          </a:xfrm>
          <a:prstGeom prst="rect">
            <a:avLst/>
          </a:prstGeom>
          <a:noFill/>
          <a:ln>
            <a:noFill/>
          </a:ln>
        </p:spPr>
      </p:pic>
      <p:sp>
        <p:nvSpPr>
          <p:cNvPr id="280" name="Google Shape;280;p10"/>
          <p:cNvSpPr txBox="1"/>
          <p:nvPr/>
        </p:nvSpPr>
        <p:spPr>
          <a:xfrm>
            <a:off x="554325" y="2041700"/>
            <a:ext cx="11083200" cy="240300"/>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nulla faucibus.</a:t>
            </a:r>
            <a:endParaRPr sz="1200" b="0" i="0" u="none" strike="noStrike" cap="none">
              <a:solidFill>
                <a:schemeClr val="dk1"/>
              </a:solidFill>
              <a:latin typeface="Rubik"/>
              <a:ea typeface="Rubik"/>
              <a:cs typeface="Rubik"/>
              <a:sym typeface="Rubik"/>
            </a:endParaRPr>
          </a:p>
        </p:txBody>
      </p:sp>
      <p:sp>
        <p:nvSpPr>
          <p:cNvPr id="281" name="Google Shape;281;p10"/>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86"/>
        <p:cNvGrpSpPr/>
        <p:nvPr/>
      </p:nvGrpSpPr>
      <p:grpSpPr>
        <a:xfrm>
          <a:off x="0" y="0"/>
          <a:ext cx="0" cy="0"/>
          <a:chOff x="0" y="0"/>
          <a:chExt cx="0" cy="0"/>
        </a:xfrm>
      </p:grpSpPr>
      <p:sp>
        <p:nvSpPr>
          <p:cNvPr id="287" name="Google Shape;287;p11"/>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288" name="Google Shape;288;p11"/>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289" name="Google Shape;289;p11"/>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290" name="Google Shape;290;p11"/>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sp>
        <p:nvSpPr>
          <p:cNvPr id="291" name="Google Shape;291;p11"/>
          <p:cNvSpPr txBox="1"/>
          <p:nvPr/>
        </p:nvSpPr>
        <p:spPr>
          <a:xfrm>
            <a:off x="7552168"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292" name="Google Shape;292;p11"/>
          <p:cNvSpPr txBox="1"/>
          <p:nvPr/>
        </p:nvSpPr>
        <p:spPr>
          <a:xfrm>
            <a:off x="7552170" y="2034719"/>
            <a:ext cx="4085513" cy="156532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a:t>
            </a:r>
            <a:endParaRPr sz="1200" b="0" i="0" u="none" strike="noStrike" cap="none">
              <a:solidFill>
                <a:schemeClr val="dk1"/>
              </a:solidFill>
              <a:latin typeface="Rubik"/>
              <a:ea typeface="Rubik"/>
              <a:cs typeface="Rubik"/>
              <a:sym typeface="Rubik"/>
            </a:endParaRPr>
          </a:p>
        </p:txBody>
      </p:sp>
      <p:sp>
        <p:nvSpPr>
          <p:cNvPr id="293" name="Google Shape;293;p11"/>
          <p:cNvSpPr txBox="1"/>
          <p:nvPr/>
        </p:nvSpPr>
        <p:spPr>
          <a:xfrm>
            <a:off x="7552169" y="3785863"/>
            <a:ext cx="4085514" cy="190629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a:t>
            </a:r>
            <a:endParaRPr sz="1200" b="0" i="0" u="none" strike="noStrike" cap="none">
              <a:solidFill>
                <a:schemeClr val="dk1"/>
              </a:solidFill>
              <a:latin typeface="Rubik"/>
              <a:ea typeface="Rubik"/>
              <a:cs typeface="Rubik"/>
              <a:sym typeface="Rubik"/>
            </a:endParaRPr>
          </a:p>
        </p:txBody>
      </p:sp>
      <p:grpSp>
        <p:nvGrpSpPr>
          <p:cNvPr id="294" name="Google Shape;294;p11"/>
          <p:cNvGrpSpPr/>
          <p:nvPr/>
        </p:nvGrpSpPr>
        <p:grpSpPr>
          <a:xfrm>
            <a:off x="9388221" y="228568"/>
            <a:ext cx="2249462" cy="396000"/>
            <a:chOff x="9388221" y="228568"/>
            <a:chExt cx="2249462" cy="396000"/>
          </a:xfrm>
        </p:grpSpPr>
        <p:sp>
          <p:nvSpPr>
            <p:cNvPr id="295" name="Google Shape;295;p11"/>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296" name="Google Shape;296;p11"/>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297" name="Google Shape;297;p11"/>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298" name="Google Shape;298;p11"/>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299" name="Google Shape;299;p11"/>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300" name="Google Shape;300;p11"/>
          <p:cNvPicPr preferRelativeResize="0"/>
          <p:nvPr/>
        </p:nvPicPr>
        <p:blipFill rotWithShape="1">
          <a:blip r:embed="rId6">
            <a:alphaModFix/>
          </a:blip>
          <a:srcRect/>
          <a:stretch/>
        </p:blipFill>
        <p:spPr>
          <a:xfrm>
            <a:off x="570854" y="1564863"/>
            <a:ext cx="2981325" cy="4402800"/>
          </a:xfrm>
          <a:prstGeom prst="rect">
            <a:avLst/>
          </a:prstGeom>
          <a:noFill/>
          <a:ln>
            <a:noFill/>
          </a:ln>
        </p:spPr>
      </p:pic>
      <p:pic>
        <p:nvPicPr>
          <p:cNvPr id="301" name="Google Shape;301;p11"/>
          <p:cNvPicPr preferRelativeResize="0"/>
          <p:nvPr/>
        </p:nvPicPr>
        <p:blipFill rotWithShape="1">
          <a:blip r:embed="rId6">
            <a:alphaModFix/>
          </a:blip>
          <a:srcRect/>
          <a:stretch/>
        </p:blipFill>
        <p:spPr>
          <a:xfrm>
            <a:off x="3848503" y="1564863"/>
            <a:ext cx="2981325" cy="44028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06"/>
        <p:cNvGrpSpPr/>
        <p:nvPr/>
      </p:nvGrpSpPr>
      <p:grpSpPr>
        <a:xfrm>
          <a:off x="0" y="0"/>
          <a:ext cx="0" cy="0"/>
          <a:chOff x="0" y="0"/>
          <a:chExt cx="0" cy="0"/>
        </a:xfrm>
      </p:grpSpPr>
      <p:sp>
        <p:nvSpPr>
          <p:cNvPr id="307" name="Google Shape;307;p12"/>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308" name="Google Shape;308;p12"/>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309" name="Google Shape;309;p12"/>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310" name="Google Shape;310;p12"/>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grpSp>
        <p:nvGrpSpPr>
          <p:cNvPr id="311" name="Google Shape;311;p12"/>
          <p:cNvGrpSpPr/>
          <p:nvPr/>
        </p:nvGrpSpPr>
        <p:grpSpPr>
          <a:xfrm>
            <a:off x="9388221" y="228568"/>
            <a:ext cx="2249462" cy="396000"/>
            <a:chOff x="9388221" y="228568"/>
            <a:chExt cx="2249462" cy="396000"/>
          </a:xfrm>
        </p:grpSpPr>
        <p:sp>
          <p:nvSpPr>
            <p:cNvPr id="312" name="Google Shape;312;p12"/>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313" name="Google Shape;313;p12"/>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314" name="Google Shape;314;p12"/>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315" name="Google Shape;315;p12"/>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316" name="Google Shape;316;p12"/>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sp>
        <p:nvSpPr>
          <p:cNvPr id="317" name="Google Shape;317;p12"/>
          <p:cNvSpPr txBox="1"/>
          <p:nvPr/>
        </p:nvSpPr>
        <p:spPr>
          <a:xfrm>
            <a:off x="554317" y="1346606"/>
            <a:ext cx="3688500" cy="4926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1"/>
        <p:cNvGrpSpPr/>
        <p:nvPr/>
      </p:nvGrpSpPr>
      <p:grpSpPr>
        <a:xfrm>
          <a:off x="0" y="0"/>
          <a:ext cx="0" cy="0"/>
          <a:chOff x="0" y="0"/>
          <a:chExt cx="0" cy="0"/>
        </a:xfrm>
      </p:grpSpPr>
      <p:sp>
        <p:nvSpPr>
          <p:cNvPr id="112" name="Google Shape;112;p2"/>
          <p:cNvSpPr txBox="1">
            <a:spLocks noGrp="1"/>
          </p:cNvSpPr>
          <p:nvPr>
            <p:ph type="ctrTitle"/>
          </p:nvPr>
        </p:nvSpPr>
        <p:spPr>
          <a:xfrm>
            <a:off x="865322" y="2669034"/>
            <a:ext cx="5853194" cy="1814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lt1"/>
              </a:buClr>
              <a:buSzPts val="4800"/>
              <a:buFont typeface="Rubik SemiBold"/>
              <a:buNone/>
            </a:pPr>
            <a:r>
              <a:rPr lang="en" sz="4800" b="1" cap="none">
                <a:solidFill>
                  <a:schemeClr val="lt1"/>
                </a:solidFill>
                <a:latin typeface="Rubik SemiBold"/>
                <a:ea typeface="Rubik SemiBold"/>
                <a:cs typeface="Rubik SemiBold"/>
                <a:sym typeface="Rubik SemiBold"/>
              </a:rPr>
              <a:t>НАЗВАНИЕ ПРЕЗЕНТАЦИИ</a:t>
            </a:r>
            <a:endParaRPr/>
          </a:p>
        </p:txBody>
      </p:sp>
      <p:sp>
        <p:nvSpPr>
          <p:cNvPr id="113" name="Google Shape;113;p2"/>
          <p:cNvSpPr txBox="1"/>
          <p:nvPr/>
        </p:nvSpPr>
        <p:spPr>
          <a:xfrm>
            <a:off x="1497650" y="970323"/>
            <a:ext cx="2114361"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114" name="Google Shape;114;p2"/>
          <p:cNvSpPr txBox="1"/>
          <p:nvPr/>
        </p:nvSpPr>
        <p:spPr>
          <a:xfrm>
            <a:off x="1497650" y="1204257"/>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115" name="Google Shape;115;p2"/>
          <p:cNvSpPr/>
          <p:nvPr/>
        </p:nvSpPr>
        <p:spPr>
          <a:xfrm>
            <a:off x="954041" y="972486"/>
            <a:ext cx="396000" cy="396000"/>
          </a:xfrm>
          <a:prstGeom prst="ellipse">
            <a:avLst/>
          </a:prstGeom>
          <a:blipFill rotWithShape="1">
            <a:blip r:embed="rId4">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9"/>
        <p:cNvGrpSpPr/>
        <p:nvPr/>
      </p:nvGrpSpPr>
      <p:grpSpPr>
        <a:xfrm>
          <a:off x="0" y="0"/>
          <a:ext cx="0" cy="0"/>
          <a:chOff x="0" y="0"/>
          <a:chExt cx="0" cy="0"/>
        </a:xfrm>
      </p:grpSpPr>
      <p:sp>
        <p:nvSpPr>
          <p:cNvPr id="120" name="Google Shape;120;p3"/>
          <p:cNvSpPr txBox="1">
            <a:spLocks noGrp="1"/>
          </p:cNvSpPr>
          <p:nvPr>
            <p:ph type="ctrTitle"/>
          </p:nvPr>
        </p:nvSpPr>
        <p:spPr>
          <a:xfrm>
            <a:off x="865322" y="2669034"/>
            <a:ext cx="5853194" cy="18144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AC2226"/>
              </a:buClr>
              <a:buSzPts val="4800"/>
              <a:buFont typeface="Rubik SemiBold"/>
              <a:buNone/>
            </a:pPr>
            <a:r>
              <a:rPr lang="en" sz="4800" b="1" cap="none">
                <a:solidFill>
                  <a:srgbClr val="AC2226"/>
                </a:solidFill>
                <a:latin typeface="Rubik SemiBold"/>
                <a:ea typeface="Rubik SemiBold"/>
                <a:cs typeface="Rubik SemiBold"/>
                <a:sym typeface="Rubik SemiBold"/>
              </a:rPr>
              <a:t>НАЗВАНИЕ ПРЕЗЕНТАЦИИ</a:t>
            </a:r>
            <a:endParaRPr/>
          </a:p>
        </p:txBody>
      </p:sp>
      <p:grpSp>
        <p:nvGrpSpPr>
          <p:cNvPr id="121" name="Google Shape;121;p3"/>
          <p:cNvGrpSpPr/>
          <p:nvPr/>
        </p:nvGrpSpPr>
        <p:grpSpPr>
          <a:xfrm>
            <a:off x="400796" y="471241"/>
            <a:ext cx="8568852" cy="562168"/>
            <a:chOff x="3869" y="25509"/>
            <a:chExt cx="8568852" cy="562168"/>
          </a:xfrm>
        </p:grpSpPr>
        <p:sp>
          <p:nvSpPr>
            <p:cNvPr id="122" name="Google Shape;122;p3"/>
            <p:cNvSpPr/>
            <p:nvPr/>
          </p:nvSpPr>
          <p:spPr>
            <a:xfrm>
              <a:off x="3869" y="60543"/>
              <a:ext cx="1341962"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3" name="Google Shape;123;p3"/>
            <p:cNvSpPr txBox="1"/>
            <p:nvPr/>
          </p:nvSpPr>
          <p:spPr>
            <a:xfrm>
              <a:off x="18282" y="74956"/>
              <a:ext cx="1313136"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1"/>
                </a:buClr>
                <a:buSzPts val="1900"/>
                <a:buFont typeface="Rubik"/>
                <a:buNone/>
              </a:pPr>
              <a:r>
                <a:rPr lang="en" sz="1900" b="0" i="0" u="none" strike="noStrike" cap="none">
                  <a:solidFill>
                    <a:schemeClr val="dk1"/>
                  </a:solidFill>
                  <a:latin typeface="Rubik"/>
                  <a:ea typeface="Rubik"/>
                  <a:cs typeface="Rubik"/>
                  <a:sym typeface="Rubik"/>
                </a:rPr>
                <a:t>Автор</a:t>
              </a:r>
              <a:endParaRPr sz="1400" b="0" i="0" u="none" strike="noStrike" cap="none">
                <a:solidFill>
                  <a:srgbClr val="000000"/>
                </a:solidFill>
                <a:latin typeface="Arial"/>
                <a:ea typeface="Arial"/>
                <a:cs typeface="Arial"/>
                <a:sym typeface="Arial"/>
              </a:endParaRPr>
            </a:p>
          </p:txBody>
        </p:sp>
        <p:sp>
          <p:nvSpPr>
            <p:cNvPr id="124" name="Google Shape;124;p3"/>
            <p:cNvSpPr/>
            <p:nvPr/>
          </p:nvSpPr>
          <p:spPr>
            <a:xfrm flipH="1">
              <a:off x="1599910" y="184733"/>
              <a:ext cx="21691" cy="243720"/>
            </a:xfrm>
            <a:prstGeom prst="rect">
              <a:avLst/>
            </a:prstGeom>
            <a:solidFill>
              <a:srgbClr val="AC22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3"/>
            <p:cNvSpPr txBox="1"/>
            <p:nvPr/>
          </p:nvSpPr>
          <p:spPr>
            <a:xfrm>
              <a:off x="1606417" y="233477"/>
              <a:ext cx="15184"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26" name="Google Shape;126;p3"/>
            <p:cNvSpPr/>
            <p:nvPr/>
          </p:nvSpPr>
          <p:spPr>
            <a:xfrm>
              <a:off x="1860247" y="60543"/>
              <a:ext cx="1334858"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3"/>
            <p:cNvSpPr txBox="1"/>
            <p:nvPr/>
          </p:nvSpPr>
          <p:spPr>
            <a:xfrm>
              <a:off x="1874660" y="74956"/>
              <a:ext cx="1306032"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1"/>
                </a:buClr>
                <a:buSzPts val="1900"/>
                <a:buFont typeface="Rubik"/>
                <a:buNone/>
              </a:pPr>
              <a:r>
                <a:rPr lang="en" sz="1900" b="0" i="0" u="none" strike="noStrike" cap="none">
                  <a:solidFill>
                    <a:schemeClr val="dk1"/>
                  </a:solidFill>
                  <a:latin typeface="Rubik"/>
                  <a:ea typeface="Rubik"/>
                  <a:cs typeface="Rubik"/>
                  <a:sym typeface="Rubik"/>
                </a:rPr>
                <a:t>Дата</a:t>
              </a:r>
              <a:endParaRPr sz="1900" b="0" i="0" u="none" strike="noStrike" cap="none">
                <a:solidFill>
                  <a:schemeClr val="dk1"/>
                </a:solidFill>
                <a:latin typeface="Rubik"/>
                <a:ea typeface="Rubik"/>
                <a:cs typeface="Rubik"/>
                <a:sym typeface="Rubik"/>
              </a:endParaRPr>
            </a:p>
          </p:txBody>
        </p:sp>
        <p:sp>
          <p:nvSpPr>
            <p:cNvPr id="128" name="Google Shape;128;p3"/>
            <p:cNvSpPr/>
            <p:nvPr/>
          </p:nvSpPr>
          <p:spPr>
            <a:xfrm>
              <a:off x="3423240" y="184733"/>
              <a:ext cx="21498" cy="243720"/>
            </a:xfrm>
            <a:prstGeom prst="rect">
              <a:avLst/>
            </a:prstGeom>
            <a:solidFill>
              <a:srgbClr val="AC22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9" name="Google Shape;129;p3"/>
            <p:cNvSpPr txBox="1"/>
            <p:nvPr/>
          </p:nvSpPr>
          <p:spPr>
            <a:xfrm>
              <a:off x="3423240" y="233477"/>
              <a:ext cx="1504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30" name="Google Shape;130;p3"/>
            <p:cNvSpPr/>
            <p:nvPr/>
          </p:nvSpPr>
          <p:spPr>
            <a:xfrm>
              <a:off x="3658957" y="25509"/>
              <a:ext cx="1325503" cy="562168"/>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3"/>
            <p:cNvSpPr txBox="1"/>
            <p:nvPr/>
          </p:nvSpPr>
          <p:spPr>
            <a:xfrm>
              <a:off x="3675422" y="41974"/>
              <a:ext cx="1292573" cy="529238"/>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1"/>
                </a:buClr>
                <a:buSzPts val="1900"/>
                <a:buFont typeface="Rubik"/>
                <a:buNone/>
              </a:pPr>
              <a:r>
                <a:rPr lang="en" sz="1900" b="0" i="0" u="none" strike="noStrike" cap="none">
                  <a:solidFill>
                    <a:schemeClr val="dk1"/>
                  </a:solidFill>
                  <a:latin typeface="Rubik"/>
                  <a:ea typeface="Rubik"/>
                  <a:cs typeface="Rubik"/>
                  <a:sym typeface="Rubik"/>
                </a:rPr>
                <a:t>Место</a:t>
              </a:r>
              <a:endParaRPr sz="1400" b="0" i="0" u="none" strike="noStrike" cap="none">
                <a:solidFill>
                  <a:srgbClr val="000000"/>
                </a:solidFill>
                <a:latin typeface="Arial"/>
                <a:ea typeface="Arial"/>
                <a:cs typeface="Arial"/>
                <a:sym typeface="Arial"/>
              </a:endParaRPr>
            </a:p>
          </p:txBody>
        </p:sp>
        <p:sp>
          <p:nvSpPr>
            <p:cNvPr id="132" name="Google Shape;132;p3"/>
            <p:cNvSpPr/>
            <p:nvPr/>
          </p:nvSpPr>
          <p:spPr>
            <a:xfrm>
              <a:off x="5225565" y="184733"/>
              <a:ext cx="21599" cy="243720"/>
            </a:xfrm>
            <a:prstGeom prst="rect">
              <a:avLst/>
            </a:prstGeom>
            <a:solidFill>
              <a:srgbClr val="AC22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3" name="Google Shape;133;p3"/>
            <p:cNvSpPr txBox="1"/>
            <p:nvPr/>
          </p:nvSpPr>
          <p:spPr>
            <a:xfrm>
              <a:off x="5225565" y="233477"/>
              <a:ext cx="1511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34" name="Google Shape;134;p3"/>
            <p:cNvSpPr/>
            <p:nvPr/>
          </p:nvSpPr>
          <p:spPr>
            <a:xfrm>
              <a:off x="5473594" y="60543"/>
              <a:ext cx="1313996" cy="492100"/>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3"/>
            <p:cNvSpPr txBox="1"/>
            <p:nvPr/>
          </p:nvSpPr>
          <p:spPr>
            <a:xfrm>
              <a:off x="5488007" y="74956"/>
              <a:ext cx="1285170" cy="463274"/>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1"/>
                </a:buClr>
                <a:buSzPts val="1900"/>
                <a:buFont typeface="Rubik"/>
                <a:buNone/>
              </a:pPr>
              <a:r>
                <a:rPr lang="en" sz="1900" b="0" i="0" u="none" strike="noStrike" cap="none">
                  <a:solidFill>
                    <a:schemeClr val="dk1"/>
                  </a:solidFill>
                  <a:latin typeface="Rubik"/>
                  <a:ea typeface="Rubik"/>
                  <a:cs typeface="Rubik"/>
                  <a:sym typeface="Rubik"/>
                </a:rPr>
                <a:t>Событие</a:t>
              </a:r>
              <a:endParaRPr sz="1400" b="0" i="0" u="none" strike="noStrike" cap="none">
                <a:solidFill>
                  <a:srgbClr val="000000"/>
                </a:solidFill>
                <a:latin typeface="Arial"/>
                <a:ea typeface="Arial"/>
                <a:cs typeface="Arial"/>
                <a:sym typeface="Arial"/>
              </a:endParaRPr>
            </a:p>
          </p:txBody>
        </p:sp>
        <p:sp>
          <p:nvSpPr>
            <p:cNvPr id="136" name="Google Shape;136;p3"/>
            <p:cNvSpPr/>
            <p:nvPr/>
          </p:nvSpPr>
          <p:spPr>
            <a:xfrm>
              <a:off x="7028695" y="184733"/>
              <a:ext cx="21599" cy="243720"/>
            </a:xfrm>
            <a:prstGeom prst="rect">
              <a:avLst/>
            </a:prstGeom>
            <a:solidFill>
              <a:srgbClr val="AC222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3"/>
            <p:cNvSpPr txBox="1"/>
            <p:nvPr/>
          </p:nvSpPr>
          <p:spPr>
            <a:xfrm>
              <a:off x="7028695" y="233477"/>
              <a:ext cx="15119" cy="14623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000"/>
                <a:buFont typeface="Calibri"/>
                <a:buNone/>
              </a:pPr>
              <a:endParaRPr sz="1000" b="0" i="0" u="none" strike="noStrike" cap="none">
                <a:solidFill>
                  <a:schemeClr val="lt1"/>
                </a:solidFill>
                <a:latin typeface="Calibri"/>
                <a:ea typeface="Calibri"/>
                <a:cs typeface="Calibri"/>
                <a:sym typeface="Calibri"/>
              </a:endParaRPr>
            </a:p>
          </p:txBody>
        </p:sp>
        <p:sp>
          <p:nvSpPr>
            <p:cNvPr id="138" name="Google Shape;138;p3"/>
            <p:cNvSpPr/>
            <p:nvPr/>
          </p:nvSpPr>
          <p:spPr>
            <a:xfrm>
              <a:off x="7276725" y="55470"/>
              <a:ext cx="1295996" cy="502247"/>
            </a:xfrm>
            <a:prstGeom prst="roundRect">
              <a:avLst>
                <a:gd name="adj" fmla="val 10000"/>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3"/>
            <p:cNvSpPr txBox="1"/>
            <p:nvPr/>
          </p:nvSpPr>
          <p:spPr>
            <a:xfrm>
              <a:off x="7291435" y="70180"/>
              <a:ext cx="1266576" cy="472827"/>
            </a:xfrm>
            <a:prstGeom prst="rect">
              <a:avLst/>
            </a:prstGeom>
            <a:noFill/>
            <a:ln>
              <a:noFill/>
            </a:ln>
          </p:spPr>
          <p:txBody>
            <a:bodyPr spcFirstLastPara="1" wrap="square" lIns="72375" tIns="72375" rIns="72375" bIns="72375" anchor="ctr" anchorCtr="0">
              <a:noAutofit/>
            </a:bodyPr>
            <a:lstStyle/>
            <a:p>
              <a:pPr marL="0" marR="0" lvl="0" indent="0" algn="ctr" rtl="0">
                <a:lnSpc>
                  <a:spcPct val="90000"/>
                </a:lnSpc>
                <a:spcBef>
                  <a:spcPts val="0"/>
                </a:spcBef>
                <a:spcAft>
                  <a:spcPts val="0"/>
                </a:spcAft>
                <a:buClr>
                  <a:schemeClr val="dk1"/>
                </a:buClr>
                <a:buSzPts val="1900"/>
                <a:buFont typeface="Rubik"/>
                <a:buNone/>
              </a:pPr>
              <a:r>
                <a:rPr lang="en" sz="1900" b="0" i="0" u="none" strike="noStrike" cap="none">
                  <a:solidFill>
                    <a:schemeClr val="dk1"/>
                  </a:solidFill>
                  <a:latin typeface="Rubik"/>
                  <a:ea typeface="Rubik"/>
                  <a:cs typeface="Rubik"/>
                  <a:sym typeface="Rubik"/>
                </a:rPr>
                <a:t>Тема</a:t>
              </a:r>
              <a:endParaRPr sz="1400" b="0" i="0" u="none" strike="noStrike" cap="none">
                <a:solidFill>
                  <a:srgbClr val="000000"/>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4"/>
        <p:cNvGrpSpPr/>
        <p:nvPr/>
      </p:nvGrpSpPr>
      <p:grpSpPr>
        <a:xfrm>
          <a:off x="0" y="0"/>
          <a:ext cx="0" cy="0"/>
          <a:chOff x="0" y="0"/>
          <a:chExt cx="0" cy="0"/>
        </a:xfrm>
      </p:grpSpPr>
      <p:sp>
        <p:nvSpPr>
          <p:cNvPr id="145" name="Google Shape;145;p4"/>
          <p:cNvSpPr txBox="1">
            <a:spLocks noGrp="1"/>
          </p:cNvSpPr>
          <p:nvPr>
            <p:ph type="body" idx="1"/>
          </p:nvPr>
        </p:nvSpPr>
        <p:spPr>
          <a:xfrm>
            <a:off x="554317" y="2041709"/>
            <a:ext cx="4908836" cy="1373945"/>
          </a:xfrm>
          <a:prstGeom prst="rect">
            <a:avLst/>
          </a:prstGeom>
          <a:noFill/>
          <a:ln>
            <a:noFill/>
          </a:ln>
        </p:spPr>
        <p:txBody>
          <a:bodyPr spcFirstLastPara="1" wrap="square" lIns="0" tIns="0" rIns="0" bIns="45700" anchor="t" anchorCtr="0">
            <a:normAutofit/>
          </a:bodyPr>
          <a:lstStyle/>
          <a:p>
            <a:pPr marL="0" lvl="0" indent="0" algn="l" rtl="0">
              <a:lnSpc>
                <a:spcPct val="100000"/>
              </a:lnSpc>
              <a:spcBef>
                <a:spcPts val="0"/>
              </a:spcBef>
              <a:spcAft>
                <a:spcPts val="0"/>
              </a:spcAft>
              <a:buClr>
                <a:schemeClr val="dk1"/>
              </a:buClr>
              <a:buSzPts val="1200"/>
              <a:buNone/>
            </a:pPr>
            <a:r>
              <a:rPr lang="en" sz="1200">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a:latin typeface="Rubik"/>
              <a:ea typeface="Rubik"/>
              <a:cs typeface="Rubik"/>
              <a:sym typeface="Rubik"/>
            </a:endParaRPr>
          </a:p>
        </p:txBody>
      </p:sp>
      <p:sp>
        <p:nvSpPr>
          <p:cNvPr id="146" name="Google Shape;146;p4"/>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147" name="Google Shape;147;p4"/>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148" name="Google Shape;148;p4"/>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149" name="Google Shape;149;p4"/>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sp>
        <p:nvSpPr>
          <p:cNvPr id="150" name="Google Shape;150;p4"/>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grpSp>
        <p:nvGrpSpPr>
          <p:cNvPr id="151" name="Google Shape;151;p4"/>
          <p:cNvGrpSpPr/>
          <p:nvPr/>
        </p:nvGrpSpPr>
        <p:grpSpPr>
          <a:xfrm>
            <a:off x="9388221" y="228568"/>
            <a:ext cx="2249462" cy="396000"/>
            <a:chOff x="9388221" y="228568"/>
            <a:chExt cx="2249462" cy="396000"/>
          </a:xfrm>
        </p:grpSpPr>
        <p:sp>
          <p:nvSpPr>
            <p:cNvPr id="152" name="Google Shape;152;p4"/>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153" name="Google Shape;153;p4"/>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154" name="Google Shape;154;p4"/>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55" name="Google Shape;155;p4"/>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156" name="Google Shape;156;p4"/>
          <p:cNvSpPr txBox="1"/>
          <p:nvPr/>
        </p:nvSpPr>
        <p:spPr>
          <a:xfrm>
            <a:off x="554317" y="3608461"/>
            <a:ext cx="4908836" cy="208788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
        <p:nvSpPr>
          <p:cNvPr id="157" name="Google Shape;157;p4"/>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158" name="Google Shape;158;p4"/>
          <p:cNvPicPr preferRelativeResize="0"/>
          <p:nvPr/>
        </p:nvPicPr>
        <p:blipFill rotWithShape="1">
          <a:blip r:embed="rId6">
            <a:alphaModFix/>
          </a:blip>
          <a:srcRect/>
          <a:stretch/>
        </p:blipFill>
        <p:spPr>
          <a:xfrm>
            <a:off x="5974882" y="1564863"/>
            <a:ext cx="5660744" cy="4402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3"/>
        <p:cNvGrpSpPr/>
        <p:nvPr/>
      </p:nvGrpSpPr>
      <p:grpSpPr>
        <a:xfrm>
          <a:off x="0" y="0"/>
          <a:ext cx="0" cy="0"/>
          <a:chOff x="0" y="0"/>
          <a:chExt cx="0" cy="0"/>
        </a:xfrm>
      </p:grpSpPr>
      <p:sp>
        <p:nvSpPr>
          <p:cNvPr id="164" name="Google Shape;164;p5"/>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165" name="Google Shape;165;p5"/>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166" name="Google Shape;166;p5"/>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167" name="Google Shape;167;p5"/>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pic>
        <p:nvPicPr>
          <p:cNvPr id="168" name="Google Shape;168;p5"/>
          <p:cNvPicPr preferRelativeResize="0"/>
          <p:nvPr/>
        </p:nvPicPr>
        <p:blipFill rotWithShape="1">
          <a:blip r:embed="rId5">
            <a:alphaModFix/>
          </a:blip>
          <a:srcRect/>
          <a:stretch/>
        </p:blipFill>
        <p:spPr>
          <a:xfrm>
            <a:off x="5976510" y="1564863"/>
            <a:ext cx="5662800" cy="2038607"/>
          </a:xfrm>
          <a:prstGeom prst="rect">
            <a:avLst/>
          </a:prstGeom>
          <a:noFill/>
          <a:ln>
            <a:noFill/>
          </a:ln>
        </p:spPr>
      </p:pic>
      <p:grpSp>
        <p:nvGrpSpPr>
          <p:cNvPr id="169" name="Google Shape;169;p5"/>
          <p:cNvGrpSpPr/>
          <p:nvPr/>
        </p:nvGrpSpPr>
        <p:grpSpPr>
          <a:xfrm>
            <a:off x="9388221" y="228568"/>
            <a:ext cx="2249462" cy="396000"/>
            <a:chOff x="9388221" y="228568"/>
            <a:chExt cx="2249462" cy="396000"/>
          </a:xfrm>
        </p:grpSpPr>
        <p:sp>
          <p:nvSpPr>
            <p:cNvPr id="170" name="Google Shape;170;p5"/>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171" name="Google Shape;171;p5"/>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172" name="Google Shape;172;p5"/>
            <p:cNvSpPr/>
            <p:nvPr/>
          </p:nvSpPr>
          <p:spPr>
            <a:xfrm>
              <a:off x="9388221" y="228568"/>
              <a:ext cx="396000" cy="396000"/>
            </a:xfrm>
            <a:prstGeom prst="ellipse">
              <a:avLst/>
            </a:prstGeom>
            <a:blipFill rotWithShape="1">
              <a:blip r:embed="rId6">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73" name="Google Shape;173;p5"/>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174" name="Google Shape;174;p5"/>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175" name="Google Shape;175;p5"/>
          <p:cNvPicPr preferRelativeResize="0"/>
          <p:nvPr/>
        </p:nvPicPr>
        <p:blipFill rotWithShape="1">
          <a:blip r:embed="rId5">
            <a:alphaModFix/>
          </a:blip>
          <a:srcRect/>
          <a:stretch/>
        </p:blipFill>
        <p:spPr>
          <a:xfrm>
            <a:off x="5976510" y="3948708"/>
            <a:ext cx="5661172" cy="2038021"/>
          </a:xfrm>
          <a:prstGeom prst="rect">
            <a:avLst/>
          </a:prstGeom>
          <a:noFill/>
          <a:ln>
            <a:noFill/>
          </a:ln>
        </p:spPr>
      </p:pic>
      <p:sp>
        <p:nvSpPr>
          <p:cNvPr id="176" name="Google Shape;176;p5"/>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177" name="Google Shape;177;p5"/>
          <p:cNvSpPr txBox="1">
            <a:spLocks noGrp="1"/>
          </p:cNvSpPr>
          <p:nvPr>
            <p:ph type="body" idx="1"/>
          </p:nvPr>
        </p:nvSpPr>
        <p:spPr>
          <a:xfrm>
            <a:off x="554317" y="2041709"/>
            <a:ext cx="4908836" cy="1373945"/>
          </a:xfrm>
          <a:prstGeom prst="rect">
            <a:avLst/>
          </a:prstGeom>
          <a:noFill/>
          <a:ln>
            <a:noFill/>
          </a:ln>
        </p:spPr>
        <p:txBody>
          <a:bodyPr spcFirstLastPara="1" wrap="square" lIns="0" tIns="0" rIns="0" bIns="45700" anchor="t" anchorCtr="0">
            <a:normAutofit/>
          </a:bodyPr>
          <a:lstStyle/>
          <a:p>
            <a:pPr marL="0" lvl="0" indent="0" algn="l" rtl="0">
              <a:lnSpc>
                <a:spcPct val="100000"/>
              </a:lnSpc>
              <a:spcBef>
                <a:spcPts val="0"/>
              </a:spcBef>
              <a:spcAft>
                <a:spcPts val="0"/>
              </a:spcAft>
              <a:buClr>
                <a:schemeClr val="dk1"/>
              </a:buClr>
              <a:buSzPts val="1200"/>
              <a:buNone/>
            </a:pPr>
            <a:r>
              <a:rPr lang="en" sz="1200">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a:latin typeface="Rubik"/>
              <a:ea typeface="Rubik"/>
              <a:cs typeface="Rubik"/>
              <a:sym typeface="Rubik"/>
            </a:endParaRPr>
          </a:p>
        </p:txBody>
      </p:sp>
      <p:sp>
        <p:nvSpPr>
          <p:cNvPr id="178" name="Google Shape;178;p5"/>
          <p:cNvSpPr txBox="1"/>
          <p:nvPr/>
        </p:nvSpPr>
        <p:spPr>
          <a:xfrm>
            <a:off x="554317" y="3608461"/>
            <a:ext cx="4908836" cy="208788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3"/>
        <p:cNvGrpSpPr/>
        <p:nvPr/>
      </p:nvGrpSpPr>
      <p:grpSpPr>
        <a:xfrm>
          <a:off x="0" y="0"/>
          <a:ext cx="0" cy="0"/>
          <a:chOff x="0" y="0"/>
          <a:chExt cx="0" cy="0"/>
        </a:xfrm>
      </p:grpSpPr>
      <p:sp>
        <p:nvSpPr>
          <p:cNvPr id="184" name="Google Shape;184;p6"/>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185" name="Google Shape;185;p6"/>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186" name="Google Shape;186;p6"/>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187" name="Google Shape;187;p6"/>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pic>
        <p:nvPicPr>
          <p:cNvPr id="188" name="Google Shape;188;p6"/>
          <p:cNvPicPr preferRelativeResize="0"/>
          <p:nvPr/>
        </p:nvPicPr>
        <p:blipFill rotWithShape="1">
          <a:blip r:embed="rId5">
            <a:alphaModFix/>
          </a:blip>
          <a:srcRect/>
          <a:stretch/>
        </p:blipFill>
        <p:spPr>
          <a:xfrm>
            <a:off x="5976510" y="3948708"/>
            <a:ext cx="2648297" cy="2023698"/>
          </a:xfrm>
          <a:prstGeom prst="rect">
            <a:avLst/>
          </a:prstGeom>
          <a:noFill/>
          <a:ln>
            <a:noFill/>
          </a:ln>
        </p:spPr>
      </p:pic>
      <p:grpSp>
        <p:nvGrpSpPr>
          <p:cNvPr id="189" name="Google Shape;189;p6"/>
          <p:cNvGrpSpPr/>
          <p:nvPr/>
        </p:nvGrpSpPr>
        <p:grpSpPr>
          <a:xfrm>
            <a:off x="9388221" y="228568"/>
            <a:ext cx="2249462" cy="396000"/>
            <a:chOff x="9388221" y="228568"/>
            <a:chExt cx="2249462" cy="396000"/>
          </a:xfrm>
        </p:grpSpPr>
        <p:sp>
          <p:nvSpPr>
            <p:cNvPr id="190" name="Google Shape;190;p6"/>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191" name="Google Shape;191;p6"/>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192" name="Google Shape;192;p6"/>
            <p:cNvSpPr/>
            <p:nvPr/>
          </p:nvSpPr>
          <p:spPr>
            <a:xfrm>
              <a:off x="9388221" y="228568"/>
              <a:ext cx="396000" cy="396000"/>
            </a:xfrm>
            <a:prstGeom prst="ellipse">
              <a:avLst/>
            </a:prstGeom>
            <a:blipFill rotWithShape="1">
              <a:blip r:embed="rId6">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193" name="Google Shape;193;p6"/>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194" name="Google Shape;194;p6"/>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195" name="Google Shape;195;p6"/>
          <p:cNvPicPr preferRelativeResize="0"/>
          <p:nvPr/>
        </p:nvPicPr>
        <p:blipFill rotWithShape="1">
          <a:blip r:embed="rId7">
            <a:alphaModFix/>
          </a:blip>
          <a:srcRect/>
          <a:stretch/>
        </p:blipFill>
        <p:spPr>
          <a:xfrm>
            <a:off x="5976510" y="1564863"/>
            <a:ext cx="5661172" cy="2038021"/>
          </a:xfrm>
          <a:prstGeom prst="rect">
            <a:avLst/>
          </a:prstGeom>
          <a:noFill/>
          <a:ln>
            <a:noFill/>
          </a:ln>
        </p:spPr>
      </p:pic>
      <p:pic>
        <p:nvPicPr>
          <p:cNvPr id="196" name="Google Shape;196;p6"/>
          <p:cNvPicPr preferRelativeResize="0"/>
          <p:nvPr/>
        </p:nvPicPr>
        <p:blipFill rotWithShape="1">
          <a:blip r:embed="rId5">
            <a:alphaModFix/>
          </a:blip>
          <a:srcRect/>
          <a:stretch/>
        </p:blipFill>
        <p:spPr>
          <a:xfrm>
            <a:off x="8989385" y="3948708"/>
            <a:ext cx="2648297" cy="2023698"/>
          </a:xfrm>
          <a:prstGeom prst="rect">
            <a:avLst/>
          </a:prstGeom>
          <a:noFill/>
          <a:ln>
            <a:noFill/>
          </a:ln>
        </p:spPr>
      </p:pic>
      <p:sp>
        <p:nvSpPr>
          <p:cNvPr id="197" name="Google Shape;197;p6"/>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198" name="Google Shape;198;p6"/>
          <p:cNvSpPr txBox="1">
            <a:spLocks noGrp="1"/>
          </p:cNvSpPr>
          <p:nvPr>
            <p:ph type="body" idx="1"/>
          </p:nvPr>
        </p:nvSpPr>
        <p:spPr>
          <a:xfrm>
            <a:off x="554317" y="2041709"/>
            <a:ext cx="4908836" cy="1373945"/>
          </a:xfrm>
          <a:prstGeom prst="rect">
            <a:avLst/>
          </a:prstGeom>
          <a:noFill/>
          <a:ln>
            <a:noFill/>
          </a:ln>
        </p:spPr>
        <p:txBody>
          <a:bodyPr spcFirstLastPara="1" wrap="square" lIns="0" tIns="0" rIns="0" bIns="45700" anchor="t" anchorCtr="0">
            <a:normAutofit/>
          </a:bodyPr>
          <a:lstStyle/>
          <a:p>
            <a:pPr marL="0" lvl="0" indent="0" algn="l" rtl="0">
              <a:lnSpc>
                <a:spcPct val="100000"/>
              </a:lnSpc>
              <a:spcBef>
                <a:spcPts val="0"/>
              </a:spcBef>
              <a:spcAft>
                <a:spcPts val="0"/>
              </a:spcAft>
              <a:buClr>
                <a:schemeClr val="dk1"/>
              </a:buClr>
              <a:buSzPts val="1200"/>
              <a:buNone/>
            </a:pPr>
            <a:r>
              <a:rPr lang="en" sz="1200">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a:latin typeface="Rubik"/>
              <a:ea typeface="Rubik"/>
              <a:cs typeface="Rubik"/>
              <a:sym typeface="Rubik"/>
            </a:endParaRPr>
          </a:p>
        </p:txBody>
      </p:sp>
      <p:sp>
        <p:nvSpPr>
          <p:cNvPr id="199" name="Google Shape;199;p6"/>
          <p:cNvSpPr txBox="1"/>
          <p:nvPr/>
        </p:nvSpPr>
        <p:spPr>
          <a:xfrm>
            <a:off x="554317" y="3608461"/>
            <a:ext cx="4908836" cy="208788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4"/>
        <p:cNvGrpSpPr/>
        <p:nvPr/>
      </p:nvGrpSpPr>
      <p:grpSpPr>
        <a:xfrm>
          <a:off x="0" y="0"/>
          <a:ext cx="0" cy="0"/>
          <a:chOff x="0" y="0"/>
          <a:chExt cx="0" cy="0"/>
        </a:xfrm>
      </p:grpSpPr>
      <p:sp>
        <p:nvSpPr>
          <p:cNvPr id="205" name="Google Shape;205;p7"/>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206" name="Google Shape;206;p7"/>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207" name="Google Shape;207;p7"/>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208" name="Google Shape;208;p7"/>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grpSp>
        <p:nvGrpSpPr>
          <p:cNvPr id="209" name="Google Shape;209;p7"/>
          <p:cNvGrpSpPr/>
          <p:nvPr/>
        </p:nvGrpSpPr>
        <p:grpSpPr>
          <a:xfrm>
            <a:off x="9388221" y="228568"/>
            <a:ext cx="2249462" cy="396000"/>
            <a:chOff x="9388221" y="228568"/>
            <a:chExt cx="2249462" cy="396000"/>
          </a:xfrm>
        </p:grpSpPr>
        <p:sp>
          <p:nvSpPr>
            <p:cNvPr id="210" name="Google Shape;210;p7"/>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211" name="Google Shape;211;p7"/>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212" name="Google Shape;212;p7"/>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213" name="Google Shape;213;p7"/>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214" name="Google Shape;214;p7"/>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215" name="Google Shape;215;p7"/>
          <p:cNvPicPr preferRelativeResize="0"/>
          <p:nvPr/>
        </p:nvPicPr>
        <p:blipFill rotWithShape="1">
          <a:blip r:embed="rId6">
            <a:alphaModFix/>
          </a:blip>
          <a:srcRect/>
          <a:stretch/>
        </p:blipFill>
        <p:spPr>
          <a:xfrm>
            <a:off x="5976510" y="3948708"/>
            <a:ext cx="2648297" cy="2023698"/>
          </a:xfrm>
          <a:prstGeom prst="rect">
            <a:avLst/>
          </a:prstGeom>
          <a:noFill/>
          <a:ln>
            <a:noFill/>
          </a:ln>
        </p:spPr>
      </p:pic>
      <p:pic>
        <p:nvPicPr>
          <p:cNvPr id="216" name="Google Shape;216;p7"/>
          <p:cNvPicPr preferRelativeResize="0"/>
          <p:nvPr/>
        </p:nvPicPr>
        <p:blipFill rotWithShape="1">
          <a:blip r:embed="rId6">
            <a:alphaModFix/>
          </a:blip>
          <a:srcRect/>
          <a:stretch/>
        </p:blipFill>
        <p:spPr>
          <a:xfrm>
            <a:off x="8989385" y="3948708"/>
            <a:ext cx="2648297" cy="2023698"/>
          </a:xfrm>
          <a:prstGeom prst="rect">
            <a:avLst/>
          </a:prstGeom>
          <a:noFill/>
          <a:ln>
            <a:noFill/>
          </a:ln>
        </p:spPr>
      </p:pic>
      <p:pic>
        <p:nvPicPr>
          <p:cNvPr id="217" name="Google Shape;217;p7"/>
          <p:cNvPicPr preferRelativeResize="0"/>
          <p:nvPr/>
        </p:nvPicPr>
        <p:blipFill rotWithShape="1">
          <a:blip r:embed="rId6">
            <a:alphaModFix/>
          </a:blip>
          <a:srcRect/>
          <a:stretch/>
        </p:blipFill>
        <p:spPr>
          <a:xfrm>
            <a:off x="8989384" y="1564863"/>
            <a:ext cx="2648297" cy="2023698"/>
          </a:xfrm>
          <a:prstGeom prst="rect">
            <a:avLst/>
          </a:prstGeom>
          <a:noFill/>
          <a:ln>
            <a:noFill/>
          </a:ln>
        </p:spPr>
      </p:pic>
      <p:pic>
        <p:nvPicPr>
          <p:cNvPr id="218" name="Google Shape;218;p7"/>
          <p:cNvPicPr preferRelativeResize="0"/>
          <p:nvPr/>
        </p:nvPicPr>
        <p:blipFill rotWithShape="1">
          <a:blip r:embed="rId6">
            <a:alphaModFix/>
          </a:blip>
          <a:srcRect/>
          <a:stretch/>
        </p:blipFill>
        <p:spPr>
          <a:xfrm>
            <a:off x="5976510" y="1564863"/>
            <a:ext cx="2648297" cy="2023698"/>
          </a:xfrm>
          <a:prstGeom prst="rect">
            <a:avLst/>
          </a:prstGeom>
          <a:noFill/>
          <a:ln>
            <a:noFill/>
          </a:ln>
        </p:spPr>
      </p:pic>
      <p:sp>
        <p:nvSpPr>
          <p:cNvPr id="219" name="Google Shape;219;p7"/>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220" name="Google Shape;220;p7"/>
          <p:cNvSpPr txBox="1">
            <a:spLocks noGrp="1"/>
          </p:cNvSpPr>
          <p:nvPr>
            <p:ph type="body" idx="1"/>
          </p:nvPr>
        </p:nvSpPr>
        <p:spPr>
          <a:xfrm>
            <a:off x="554317" y="2041709"/>
            <a:ext cx="4908836" cy="1373945"/>
          </a:xfrm>
          <a:prstGeom prst="rect">
            <a:avLst/>
          </a:prstGeom>
          <a:noFill/>
          <a:ln>
            <a:noFill/>
          </a:ln>
        </p:spPr>
        <p:txBody>
          <a:bodyPr spcFirstLastPara="1" wrap="square" lIns="0" tIns="0" rIns="0" bIns="45700" anchor="t" anchorCtr="0">
            <a:normAutofit/>
          </a:bodyPr>
          <a:lstStyle/>
          <a:p>
            <a:pPr marL="0" lvl="0" indent="0" algn="l" rtl="0">
              <a:lnSpc>
                <a:spcPct val="100000"/>
              </a:lnSpc>
              <a:spcBef>
                <a:spcPts val="0"/>
              </a:spcBef>
              <a:spcAft>
                <a:spcPts val="0"/>
              </a:spcAft>
              <a:buClr>
                <a:schemeClr val="dk1"/>
              </a:buClr>
              <a:buSzPts val="1200"/>
              <a:buNone/>
            </a:pPr>
            <a:r>
              <a:rPr lang="en" sz="1200">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a:latin typeface="Rubik"/>
              <a:ea typeface="Rubik"/>
              <a:cs typeface="Rubik"/>
              <a:sym typeface="Rubik"/>
            </a:endParaRPr>
          </a:p>
        </p:txBody>
      </p:sp>
      <p:sp>
        <p:nvSpPr>
          <p:cNvPr id="221" name="Google Shape;221;p7"/>
          <p:cNvSpPr txBox="1"/>
          <p:nvPr/>
        </p:nvSpPr>
        <p:spPr>
          <a:xfrm>
            <a:off x="554317" y="3608461"/>
            <a:ext cx="4908836" cy="208788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6"/>
        <p:cNvGrpSpPr/>
        <p:nvPr/>
      </p:nvGrpSpPr>
      <p:grpSpPr>
        <a:xfrm>
          <a:off x="0" y="0"/>
          <a:ext cx="0" cy="0"/>
          <a:chOff x="0" y="0"/>
          <a:chExt cx="0" cy="0"/>
        </a:xfrm>
      </p:grpSpPr>
      <p:sp>
        <p:nvSpPr>
          <p:cNvPr id="227" name="Google Shape;227;p8"/>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228" name="Google Shape;228;p8"/>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229" name="Google Shape;229;p8"/>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230" name="Google Shape;230;p8"/>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sp>
        <p:nvSpPr>
          <p:cNvPr id="231" name="Google Shape;231;p8"/>
          <p:cNvSpPr txBox="1"/>
          <p:nvPr/>
        </p:nvSpPr>
        <p:spPr>
          <a:xfrm>
            <a:off x="554318" y="2041708"/>
            <a:ext cx="5372494" cy="1373945"/>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b="0" i="0" u="none" strike="noStrike" cap="none">
              <a:solidFill>
                <a:schemeClr val="dk1"/>
              </a:solidFill>
              <a:latin typeface="Rubik"/>
              <a:ea typeface="Rubik"/>
              <a:cs typeface="Rubik"/>
              <a:sym typeface="Rubik"/>
            </a:endParaRPr>
          </a:p>
        </p:txBody>
      </p:sp>
      <p:grpSp>
        <p:nvGrpSpPr>
          <p:cNvPr id="232" name="Google Shape;232;p8"/>
          <p:cNvGrpSpPr/>
          <p:nvPr/>
        </p:nvGrpSpPr>
        <p:grpSpPr>
          <a:xfrm>
            <a:off x="9388221" y="228568"/>
            <a:ext cx="2249462" cy="396000"/>
            <a:chOff x="9388221" y="228568"/>
            <a:chExt cx="2249462" cy="396000"/>
          </a:xfrm>
        </p:grpSpPr>
        <p:sp>
          <p:nvSpPr>
            <p:cNvPr id="233" name="Google Shape;233;p8"/>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234" name="Google Shape;234;p8"/>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235" name="Google Shape;235;p8"/>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236" name="Google Shape;236;p8"/>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237" name="Google Shape;237;p8"/>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pic>
        <p:nvPicPr>
          <p:cNvPr id="238" name="Google Shape;238;p8"/>
          <p:cNvPicPr preferRelativeResize="0"/>
          <p:nvPr/>
        </p:nvPicPr>
        <p:blipFill rotWithShape="1">
          <a:blip r:embed="rId6">
            <a:alphaModFix/>
          </a:blip>
          <a:srcRect/>
          <a:stretch/>
        </p:blipFill>
        <p:spPr>
          <a:xfrm>
            <a:off x="554317" y="3896387"/>
            <a:ext cx="3462994" cy="2054962"/>
          </a:xfrm>
          <a:prstGeom prst="rect">
            <a:avLst/>
          </a:prstGeom>
          <a:noFill/>
          <a:ln>
            <a:noFill/>
          </a:ln>
        </p:spPr>
      </p:pic>
      <p:pic>
        <p:nvPicPr>
          <p:cNvPr id="239" name="Google Shape;239;p8"/>
          <p:cNvPicPr preferRelativeResize="0"/>
          <p:nvPr/>
        </p:nvPicPr>
        <p:blipFill rotWithShape="1">
          <a:blip r:embed="rId6">
            <a:alphaModFix/>
          </a:blip>
          <a:srcRect/>
          <a:stretch/>
        </p:blipFill>
        <p:spPr>
          <a:xfrm>
            <a:off x="4364503" y="3896387"/>
            <a:ext cx="3462994" cy="2054962"/>
          </a:xfrm>
          <a:prstGeom prst="rect">
            <a:avLst/>
          </a:prstGeom>
          <a:noFill/>
          <a:ln>
            <a:noFill/>
          </a:ln>
        </p:spPr>
      </p:pic>
      <p:pic>
        <p:nvPicPr>
          <p:cNvPr id="240" name="Google Shape;240;p8"/>
          <p:cNvPicPr preferRelativeResize="0"/>
          <p:nvPr/>
        </p:nvPicPr>
        <p:blipFill rotWithShape="1">
          <a:blip r:embed="rId6">
            <a:alphaModFix/>
          </a:blip>
          <a:srcRect/>
          <a:stretch/>
        </p:blipFill>
        <p:spPr>
          <a:xfrm>
            <a:off x="8174689" y="3896387"/>
            <a:ext cx="3462994" cy="2054962"/>
          </a:xfrm>
          <a:prstGeom prst="rect">
            <a:avLst/>
          </a:prstGeom>
          <a:noFill/>
          <a:ln>
            <a:noFill/>
          </a:ln>
        </p:spPr>
      </p:pic>
      <p:sp>
        <p:nvSpPr>
          <p:cNvPr id="241" name="Google Shape;241;p8"/>
          <p:cNvSpPr txBox="1"/>
          <p:nvPr/>
        </p:nvSpPr>
        <p:spPr>
          <a:xfrm>
            <a:off x="6338807" y="2041707"/>
            <a:ext cx="5298875" cy="1373945"/>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euismod urna orci sagittis. Vitae convallis risus sapien maecenas vel neque ut ullamcorper morbi. Elit lorem fermentum velit risus.</a:t>
            </a:r>
            <a:endParaRPr sz="1200" b="0" i="0" u="none" strike="noStrike" cap="none">
              <a:solidFill>
                <a:schemeClr val="dk1"/>
              </a:solidFill>
              <a:latin typeface="Rubik"/>
              <a:ea typeface="Rubik"/>
              <a:cs typeface="Rubik"/>
              <a:sym typeface="Rubik"/>
            </a:endParaRPr>
          </a:p>
        </p:txBody>
      </p:sp>
      <p:sp>
        <p:nvSpPr>
          <p:cNvPr id="242" name="Google Shape;242;p8"/>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7"/>
        <p:cNvGrpSpPr/>
        <p:nvPr/>
      </p:nvGrpSpPr>
      <p:grpSpPr>
        <a:xfrm>
          <a:off x="0" y="0"/>
          <a:ext cx="0" cy="0"/>
          <a:chOff x="0" y="0"/>
          <a:chExt cx="0" cy="0"/>
        </a:xfrm>
      </p:grpSpPr>
      <p:sp>
        <p:nvSpPr>
          <p:cNvPr id="248" name="Google Shape;248;p9"/>
          <p:cNvSpPr txBox="1">
            <a:spLocks noGrp="1"/>
          </p:cNvSpPr>
          <p:nvPr>
            <p:ph type="ftr" idx="11"/>
          </p:nvPr>
        </p:nvSpPr>
        <p:spPr>
          <a:xfrm>
            <a:off x="439200" y="6356350"/>
            <a:ext cx="4114800" cy="365125"/>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SzPts val="1400"/>
              <a:buNone/>
            </a:pPr>
            <a:r>
              <a:rPr lang="en" sz="800" cap="none">
                <a:solidFill>
                  <a:schemeClr val="dk1"/>
                </a:solidFill>
                <a:latin typeface="Rubik"/>
                <a:ea typeface="Rubik"/>
                <a:cs typeface="Rubik"/>
                <a:sym typeface="Rubik"/>
              </a:rPr>
              <a:t>НАЗВАНИЕ ПРЕЗЕНТАЦИИ</a:t>
            </a:r>
            <a:endParaRPr/>
          </a:p>
        </p:txBody>
      </p:sp>
      <p:pic>
        <p:nvPicPr>
          <p:cNvPr id="249" name="Google Shape;249;p9"/>
          <p:cNvPicPr preferRelativeResize="0"/>
          <p:nvPr/>
        </p:nvPicPr>
        <p:blipFill rotWithShape="1">
          <a:blip r:embed="rId4">
            <a:alphaModFix/>
          </a:blip>
          <a:srcRect/>
          <a:stretch/>
        </p:blipFill>
        <p:spPr>
          <a:xfrm>
            <a:off x="419100" y="136525"/>
            <a:ext cx="1584000" cy="595584"/>
          </a:xfrm>
          <a:prstGeom prst="rect">
            <a:avLst/>
          </a:prstGeom>
          <a:noFill/>
          <a:ln>
            <a:noFill/>
          </a:ln>
        </p:spPr>
      </p:pic>
      <p:sp>
        <p:nvSpPr>
          <p:cNvPr id="250" name="Google Shape;250;p9"/>
          <p:cNvSpPr txBox="1"/>
          <p:nvPr/>
        </p:nvSpPr>
        <p:spPr>
          <a:xfrm>
            <a:off x="2224007" y="334235"/>
            <a:ext cx="2444580" cy="184666"/>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Rubik Medium"/>
                <a:ea typeface="Rubik Medium"/>
                <a:cs typeface="Rubik Medium"/>
                <a:sym typeface="Rubik Medium"/>
              </a:rPr>
              <a:t>Название раздела презентации</a:t>
            </a:r>
            <a:endParaRPr sz="1400" b="0" i="0" u="none" strike="noStrike" cap="none">
              <a:solidFill>
                <a:srgbClr val="000000"/>
              </a:solidFill>
              <a:latin typeface="Arial"/>
              <a:ea typeface="Arial"/>
              <a:cs typeface="Arial"/>
              <a:sym typeface="Arial"/>
            </a:endParaRPr>
          </a:p>
        </p:txBody>
      </p:sp>
      <p:cxnSp>
        <p:nvCxnSpPr>
          <p:cNvPr id="251" name="Google Shape;251;p9"/>
          <p:cNvCxnSpPr/>
          <p:nvPr/>
        </p:nvCxnSpPr>
        <p:spPr>
          <a:xfrm>
            <a:off x="0" y="821410"/>
            <a:ext cx="12192000" cy="0"/>
          </a:xfrm>
          <a:prstGeom prst="straightConnector1">
            <a:avLst/>
          </a:prstGeom>
          <a:noFill/>
          <a:ln w="12700" cap="flat" cmpd="sng">
            <a:solidFill>
              <a:srgbClr val="AC2226"/>
            </a:solidFill>
            <a:prstDash val="solid"/>
            <a:miter lim="800000"/>
            <a:headEnd type="none" w="sm" len="sm"/>
            <a:tailEnd type="none" w="sm" len="sm"/>
          </a:ln>
        </p:spPr>
      </p:cxnSp>
      <p:sp>
        <p:nvSpPr>
          <p:cNvPr id="252" name="Google Shape;252;p9"/>
          <p:cNvSpPr txBox="1"/>
          <p:nvPr/>
        </p:nvSpPr>
        <p:spPr>
          <a:xfrm>
            <a:off x="554318" y="2041708"/>
            <a:ext cx="5372494" cy="180187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grpSp>
        <p:nvGrpSpPr>
          <p:cNvPr id="253" name="Google Shape;253;p9"/>
          <p:cNvGrpSpPr/>
          <p:nvPr/>
        </p:nvGrpSpPr>
        <p:grpSpPr>
          <a:xfrm>
            <a:off x="9388221" y="228568"/>
            <a:ext cx="2249462" cy="396000"/>
            <a:chOff x="9388221" y="228568"/>
            <a:chExt cx="2249462" cy="396000"/>
          </a:xfrm>
        </p:grpSpPr>
        <p:sp>
          <p:nvSpPr>
            <p:cNvPr id="254" name="Google Shape;254;p9"/>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Rubik Medium"/>
                  <a:ea typeface="Rubik Medium"/>
                  <a:cs typeface="Rubik Medium"/>
                  <a:sym typeface="Rubik Medium"/>
                </a:rPr>
                <a:t>Фамилия и имя докладчика</a:t>
              </a:r>
              <a:endParaRPr sz="1400" b="0" i="0" u="none" strike="noStrike" cap="none">
                <a:solidFill>
                  <a:srgbClr val="000000"/>
                </a:solidFill>
                <a:latin typeface="Arial"/>
                <a:ea typeface="Arial"/>
                <a:cs typeface="Arial"/>
                <a:sym typeface="Arial"/>
              </a:endParaRPr>
            </a:p>
          </p:txBody>
        </p:sp>
        <p:sp>
          <p:nvSpPr>
            <p:cNvPr id="255" name="Google Shape;255;p9"/>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818181"/>
                  </a:solidFill>
                  <a:latin typeface="Rubik Medium"/>
                  <a:ea typeface="Rubik Medium"/>
                  <a:cs typeface="Rubik Medium"/>
                  <a:sym typeface="Rubik Medium"/>
                </a:rPr>
                <a:t>Должность и компания</a:t>
              </a:r>
              <a:endParaRPr sz="1400" b="0" i="0" u="none" strike="noStrike" cap="none">
                <a:solidFill>
                  <a:srgbClr val="000000"/>
                </a:solidFill>
                <a:latin typeface="Arial"/>
                <a:ea typeface="Arial"/>
                <a:cs typeface="Arial"/>
                <a:sym typeface="Arial"/>
              </a:endParaRPr>
            </a:p>
          </p:txBody>
        </p:sp>
        <p:sp>
          <p:nvSpPr>
            <p:cNvPr id="256" name="Google Shape;256;p9"/>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sp>
        <p:nvSpPr>
          <p:cNvPr id="257" name="Google Shape;257;p9"/>
          <p:cNvSpPr/>
          <p:nvPr/>
        </p:nvSpPr>
        <p:spPr>
          <a:xfrm>
            <a:off x="5044698" y="324000"/>
            <a:ext cx="882114"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ДАТА</a:t>
            </a:r>
            <a:endParaRPr sz="1400" b="0" i="0" u="none" strike="noStrike" cap="none">
              <a:solidFill>
                <a:srgbClr val="000000"/>
              </a:solidFill>
              <a:latin typeface="Arial"/>
              <a:ea typeface="Arial"/>
              <a:cs typeface="Arial"/>
              <a:sym typeface="Arial"/>
            </a:endParaRPr>
          </a:p>
        </p:txBody>
      </p:sp>
      <p:sp>
        <p:nvSpPr>
          <p:cNvPr id="258" name="Google Shape;258;p9"/>
          <p:cNvSpPr/>
          <p:nvPr/>
        </p:nvSpPr>
        <p:spPr>
          <a:xfrm>
            <a:off x="6053076" y="324000"/>
            <a:ext cx="1773568" cy="240224"/>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Rubik"/>
                <a:ea typeface="Rubik"/>
                <a:cs typeface="Rubik"/>
                <a:sym typeface="Rubik"/>
              </a:rPr>
              <a:t>НАЗВАНИЕ СОБЫТИЯ</a:t>
            </a:r>
            <a:endParaRPr sz="1400" b="0" i="0" u="none" strike="noStrike" cap="none">
              <a:solidFill>
                <a:srgbClr val="000000"/>
              </a:solidFill>
              <a:latin typeface="Arial"/>
              <a:ea typeface="Arial"/>
              <a:cs typeface="Arial"/>
              <a:sym typeface="Arial"/>
            </a:endParaRPr>
          </a:p>
        </p:txBody>
      </p:sp>
      <p:sp>
        <p:nvSpPr>
          <p:cNvPr id="259" name="Google Shape;259;p9"/>
          <p:cNvSpPr txBox="1"/>
          <p:nvPr/>
        </p:nvSpPr>
        <p:spPr>
          <a:xfrm>
            <a:off x="554317" y="1356459"/>
            <a:ext cx="3688510" cy="492443"/>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3200"/>
              <a:buFont typeface="Arial"/>
              <a:buNone/>
            </a:pPr>
            <a:r>
              <a:rPr lang="en" sz="3200" b="0" i="0" u="none" strike="noStrike" cap="none">
                <a:solidFill>
                  <a:schemeClr val="dk1"/>
                </a:solidFill>
                <a:latin typeface="Rubik Medium"/>
                <a:ea typeface="Rubik Medium"/>
                <a:cs typeface="Rubik Medium"/>
                <a:sym typeface="Rubik Medium"/>
              </a:rPr>
              <a:t>Заголовок слайда</a:t>
            </a:r>
            <a:endParaRPr sz="1400" b="0" i="0" u="none" strike="noStrike" cap="none">
              <a:solidFill>
                <a:srgbClr val="000000"/>
              </a:solidFill>
              <a:latin typeface="Arial"/>
              <a:ea typeface="Arial"/>
              <a:cs typeface="Arial"/>
              <a:sym typeface="Arial"/>
            </a:endParaRPr>
          </a:p>
        </p:txBody>
      </p:sp>
      <p:sp>
        <p:nvSpPr>
          <p:cNvPr id="260" name="Google Shape;260;p9"/>
          <p:cNvSpPr txBox="1"/>
          <p:nvPr/>
        </p:nvSpPr>
        <p:spPr>
          <a:xfrm>
            <a:off x="6265190" y="2041708"/>
            <a:ext cx="5372494" cy="180187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
        <p:nvSpPr>
          <p:cNvPr id="261" name="Google Shape;261;p9"/>
          <p:cNvSpPr txBox="1"/>
          <p:nvPr/>
        </p:nvSpPr>
        <p:spPr>
          <a:xfrm>
            <a:off x="554317" y="4036386"/>
            <a:ext cx="5372494" cy="180187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
        <p:nvSpPr>
          <p:cNvPr id="262" name="Google Shape;262;p9"/>
          <p:cNvSpPr txBox="1"/>
          <p:nvPr/>
        </p:nvSpPr>
        <p:spPr>
          <a:xfrm>
            <a:off x="6265189" y="4036386"/>
            <a:ext cx="5372494" cy="1801872"/>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b="0" i="0" u="none" strike="noStrike" cap="none">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elementum pharetra id. Quisque ac tempus urna vitae. Tortor integer odio quis fermentum morbi sed nulla nunc odio. Euismod rhoncus ornare ut id bibendum sapien. Nam ullamcorper vitae adipiscing eget.</a:t>
            </a:r>
            <a:endParaRPr sz="1200" b="0" i="0" u="none" strike="noStrike" cap="none">
              <a:solidFill>
                <a:schemeClr val="dk1"/>
              </a:solidFill>
              <a:latin typeface="Rubik"/>
              <a:ea typeface="Rubik"/>
              <a:cs typeface="Rubik"/>
              <a:sym typeface="Rubik"/>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1635</Words>
  <Application>Microsoft Office PowerPoint</Application>
  <PresentationFormat>Широкоэкранный</PresentationFormat>
  <Paragraphs>104</Paragraphs>
  <Slides>12</Slides>
  <Notes>12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Rubik SemiBold</vt:lpstr>
      <vt:lpstr>Rubik</vt:lpstr>
      <vt:lpstr>Calibri</vt:lpstr>
      <vt:lpstr>Rubik Medium</vt:lpstr>
      <vt:lpstr>Arial</vt:lpstr>
      <vt:lpstr>Тема Office</vt:lpstr>
      <vt:lpstr>НАЗВАНИЕ ПРЕЗЕНТАЦИИ</vt:lpstr>
      <vt:lpstr>НАЗВАНИЕ ПРЕЗЕНТАЦИИ</vt:lpstr>
      <vt:lpstr>НАЗВАНИЕ ПРЕЗЕНТАЦИИ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User</dc:creator>
  <cp:lastModifiedBy>Аникин Алексей</cp:lastModifiedBy>
  <cp:revision>1</cp:revision>
  <dcterms:modified xsi:type="dcterms:W3CDTF">2026-01-23T08:02:30Z</dcterms:modified>
</cp:coreProperties>
</file>